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799763" cy="10799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41504B-927D-4FDC-A73F-BB925720458C}" v="4" dt="2022-01-19T18:17:38.0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7" d="100"/>
          <a:sy n="47" d="100"/>
        </p:scale>
        <p:origin x="182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der Pimenta" userId="bb4c0aa44313b656" providerId="LiveId" clId="{AC41504B-927D-4FDC-A73F-BB925720458C}"/>
    <pc:docChg chg="custSel modSld">
      <pc:chgData name="Helder Pimenta" userId="bb4c0aa44313b656" providerId="LiveId" clId="{AC41504B-927D-4FDC-A73F-BB925720458C}" dt="2022-01-19T18:17:42.164" v="6" actId="1076"/>
      <pc:docMkLst>
        <pc:docMk/>
      </pc:docMkLst>
      <pc:sldChg chg="addSp delSp modSp mod">
        <pc:chgData name="Helder Pimenta" userId="bb4c0aa44313b656" providerId="LiveId" clId="{AC41504B-927D-4FDC-A73F-BB925720458C}" dt="2022-01-19T18:17:42.164" v="6" actId="1076"/>
        <pc:sldMkLst>
          <pc:docMk/>
          <pc:sldMk cId="92128604" sldId="256"/>
        </pc:sldMkLst>
        <pc:picChg chg="mod">
          <ac:chgData name="Helder Pimenta" userId="bb4c0aa44313b656" providerId="LiveId" clId="{AC41504B-927D-4FDC-A73F-BB925720458C}" dt="2022-01-19T18:17:38.056" v="5" actId="14826"/>
          <ac:picMkLst>
            <pc:docMk/>
            <pc:sldMk cId="92128604" sldId="256"/>
            <ac:picMk id="5" creationId="{F60673E4-7C3C-471A-B7D2-03EE8F07C477}"/>
          </ac:picMkLst>
        </pc:picChg>
        <pc:picChg chg="del">
          <ac:chgData name="Helder Pimenta" userId="bb4c0aa44313b656" providerId="LiveId" clId="{AC41504B-927D-4FDC-A73F-BB925720458C}" dt="2022-01-19T18:08:27.450" v="1" actId="478"/>
          <ac:picMkLst>
            <pc:docMk/>
            <pc:sldMk cId="92128604" sldId="256"/>
            <ac:picMk id="8" creationId="{2325A198-6782-4E83-8626-94D0BA1B9D53}"/>
          </ac:picMkLst>
        </pc:picChg>
        <pc:picChg chg="add mod">
          <ac:chgData name="Helder Pimenta" userId="bb4c0aa44313b656" providerId="LiveId" clId="{AC41504B-927D-4FDC-A73F-BB925720458C}" dt="2022-01-19T18:17:42.164" v="6" actId="1076"/>
          <ac:picMkLst>
            <pc:docMk/>
            <pc:sldMk cId="92128604" sldId="256"/>
            <ac:picMk id="9" creationId="{357D8599-A307-4A31-9B81-B2703002E59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6402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969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7958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468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8654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849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7610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37337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1213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3416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374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4067F-16F5-4A90-881C-BCDCCBEC2ACB}" type="datetimeFigureOut">
              <a:rPr lang="pt-BR" smtClean="0"/>
              <a:t>20/01/2022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C1177-0FE7-495A-8425-CD0709FCD4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2279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F60673E4-7C3C-471A-B7D2-03EE8F07C4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799763" cy="1079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286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Personalizar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Helder Pimenta</dc:creator>
  <cp:lastModifiedBy>Caroline Dias</cp:lastModifiedBy>
  <cp:revision>2</cp:revision>
  <dcterms:created xsi:type="dcterms:W3CDTF">2022-01-19T18:04:45Z</dcterms:created>
  <dcterms:modified xsi:type="dcterms:W3CDTF">2022-01-20T17:15:48Z</dcterms:modified>
</cp:coreProperties>
</file>