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E9B466-2588-448B-8710-5DB8335189D5}" v="4" dt="2022-01-19T18:16:33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18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0CE9B466-2588-448B-8710-5DB8335189D5}"/>
    <pc:docChg chg="custSel modSld">
      <pc:chgData name="Helder Pimenta" userId="bb4c0aa44313b656" providerId="LiveId" clId="{0CE9B466-2588-448B-8710-5DB8335189D5}" dt="2022-01-19T18:16:36.183" v="15" actId="1076"/>
      <pc:docMkLst>
        <pc:docMk/>
      </pc:docMkLst>
      <pc:sldChg chg="addSp delSp modSp mod">
        <pc:chgData name="Helder Pimenta" userId="bb4c0aa44313b656" providerId="LiveId" clId="{0CE9B466-2588-448B-8710-5DB8335189D5}" dt="2022-01-19T18:16:36.183" v="15" actId="1076"/>
        <pc:sldMkLst>
          <pc:docMk/>
          <pc:sldMk cId="92128604" sldId="256"/>
        </pc:sldMkLst>
        <pc:picChg chg="mod">
          <ac:chgData name="Helder Pimenta" userId="bb4c0aa44313b656" providerId="LiveId" clId="{0CE9B466-2588-448B-8710-5DB8335189D5}" dt="2022-01-19T18:16:25.975" v="13" actId="14826"/>
          <ac:picMkLst>
            <pc:docMk/>
            <pc:sldMk cId="92128604" sldId="256"/>
            <ac:picMk id="5" creationId="{F60673E4-7C3C-471A-B7D2-03EE8F07C477}"/>
          </ac:picMkLst>
        </pc:picChg>
        <pc:picChg chg="del">
          <ac:chgData name="Helder Pimenta" userId="bb4c0aa44313b656" providerId="LiveId" clId="{0CE9B466-2588-448B-8710-5DB8335189D5}" dt="2022-01-19T18:09:55.752" v="0" actId="478"/>
          <ac:picMkLst>
            <pc:docMk/>
            <pc:sldMk cId="92128604" sldId="256"/>
            <ac:picMk id="9" creationId="{357D8599-A307-4A31-9B81-B2703002E594}"/>
          </ac:picMkLst>
        </pc:picChg>
        <pc:picChg chg="add mod">
          <ac:chgData name="Helder Pimenta" userId="bb4c0aa44313b656" providerId="LiveId" clId="{0CE9B466-2588-448B-8710-5DB8335189D5}" dt="2022-01-19T18:16:36.183" v="15" actId="1076"/>
          <ac:picMkLst>
            <pc:docMk/>
            <pc:sldMk cId="92128604" sldId="256"/>
            <ac:picMk id="11" creationId="{DBC90BA3-4B28-4928-9389-C48B5F9B286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40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969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95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65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4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61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733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21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41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7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227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60673E4-7C3C-471A-B7D2-03EE8F07C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8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Caroline Dias</cp:lastModifiedBy>
  <cp:revision>3</cp:revision>
  <dcterms:created xsi:type="dcterms:W3CDTF">2022-01-19T18:04:45Z</dcterms:created>
  <dcterms:modified xsi:type="dcterms:W3CDTF">2022-01-20T17:16:15Z</dcterms:modified>
</cp:coreProperties>
</file>