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97A95D-4D6A-4FEA-A63B-D679BABCF411}" v="1" dt="2022-01-24T16:17:49.4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16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der Pimenta" userId="bb4c0aa44313b656" providerId="LiveId" clId="{0297A95D-4D6A-4FEA-A63B-D679BABCF411}"/>
    <pc:docChg chg="modSld">
      <pc:chgData name="Helder Pimenta" userId="bb4c0aa44313b656" providerId="LiveId" clId="{0297A95D-4D6A-4FEA-A63B-D679BABCF411}" dt="2022-01-24T16:17:52.081" v="1" actId="1076"/>
      <pc:docMkLst>
        <pc:docMk/>
      </pc:docMkLst>
      <pc:sldChg chg="modSp mod">
        <pc:chgData name="Helder Pimenta" userId="bb4c0aa44313b656" providerId="LiveId" clId="{0297A95D-4D6A-4FEA-A63B-D679BABCF411}" dt="2022-01-24T16:17:52.081" v="1" actId="1076"/>
        <pc:sldMkLst>
          <pc:docMk/>
          <pc:sldMk cId="1529687489" sldId="256"/>
        </pc:sldMkLst>
        <pc:picChg chg="mod">
          <ac:chgData name="Helder Pimenta" userId="bb4c0aa44313b656" providerId="LiveId" clId="{0297A95D-4D6A-4FEA-A63B-D679BABCF411}" dt="2022-01-24T16:17:49.451" v="0" actId="14826"/>
          <ac:picMkLst>
            <pc:docMk/>
            <pc:sldMk cId="1529687489" sldId="256"/>
            <ac:picMk id="5" creationId="{51FEE370-F967-499E-BCFE-3C41041B457E}"/>
          </ac:picMkLst>
        </pc:picChg>
        <pc:picChg chg="mod">
          <ac:chgData name="Helder Pimenta" userId="bb4c0aa44313b656" providerId="LiveId" clId="{0297A95D-4D6A-4FEA-A63B-D679BABCF411}" dt="2022-01-24T16:17:52.081" v="1" actId="1076"/>
          <ac:picMkLst>
            <pc:docMk/>
            <pc:sldMk cId="1529687489" sldId="256"/>
            <ac:picMk id="7" creationId="{38B4FD56-D688-4249-8924-30D94422ECA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1438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396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704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0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3956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81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8294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064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559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9476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075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1FEE370-F967-499E-BCFE-3C41041B4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799763" cy="10799763"/>
          </a:xfrm>
          <a:prstGeom prst="rect">
            <a:avLst/>
          </a:prstGeom>
        </p:spPr>
      </p:pic>
      <p:pic>
        <p:nvPicPr>
          <p:cNvPr id="7" name="Imagem 6" descr="Logotipo&#10;&#10;Descrição gerada automaticamente com confiança baixa">
            <a:extLst>
              <a:ext uri="{FF2B5EF4-FFF2-40B4-BE49-F238E27FC236}">
                <a16:creationId xmlns:a16="http://schemas.microsoft.com/office/drawing/2014/main" id="{38B4FD56-D688-4249-8924-30D94422E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458" y="2000296"/>
            <a:ext cx="2176023" cy="68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6874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Helder Pimenta</dc:creator>
  <cp:lastModifiedBy>Helder Pimenta</cp:lastModifiedBy>
  <cp:revision>1</cp:revision>
  <dcterms:created xsi:type="dcterms:W3CDTF">2022-01-24T16:16:40Z</dcterms:created>
  <dcterms:modified xsi:type="dcterms:W3CDTF">2022-01-24T16:17:55Z</dcterms:modified>
</cp:coreProperties>
</file>